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erbyshiremol.nhs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10455" y="964734"/>
            <a:ext cx="11971090" cy="4077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tabLst>
                <a:tab pos="457200" algn="l"/>
              </a:tabLst>
            </a:pPr>
            <a:r>
              <a:rPr lang="en-GB" sz="19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Christmas ordering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Christmas, New Year and multiple bank holidays are approaching, we expect the Medicine Order Line (MOL) to experience high demand and higher than usual call volume.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help with the increased pressure on both the MOL service and GP practices, if your medication is due during the Christmas period (between 25</a:t>
            </a:r>
            <a:r>
              <a:rPr lang="en-GB" sz="14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 and 5</a:t>
            </a:r>
            <a:r>
              <a:rPr lang="en-GB" sz="14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January), the MOL will accept your medication request </a:t>
            </a:r>
            <a:r>
              <a:rPr lang="en-GB" sz="1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days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to the due date, as opposed to the usual 7 days (</a:t>
            </a: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if medication is due on 25th December, the MOL will accept the request on the 11th December).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Drugs will be dealt with in the normal way, whereby future dating them to the date due on the clinical system. These will </a:t>
            </a:r>
            <a:r>
              <a:rPr lang="en-GB" sz="1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issued any earlier. If the date due falls on a weekend or bank holiday, then they will be future dated to 2 working days prior to this (allowing for pharmacies to order in any stock needed).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patients are encouraged to order your prescriptions in advance ensuring enough time for the prescriptions to be signed by a GP and processed by the pharmacy.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MOL is one of many ways to order prescriptions. If you have access to the internet or email, you can use the following alternative ordering methods:</a:t>
            </a: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Medicine Order Line ordering form via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www.derbyshiremol.nhs.uk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Online ordering via the GP clinical system</a:t>
            </a: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NHS app</a:t>
            </a: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Electronic Repeat Dispensing (</a:t>
            </a:r>
            <a:r>
              <a:rPr lang="en-GB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eRD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tabLst>
                <a:tab pos="457200" algn="l"/>
              </a:tabLst>
            </a:pP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confirm, the MOL will be closed on the following bank holidays - 25</a:t>
            </a:r>
            <a:r>
              <a:rPr lang="en-GB" sz="14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December, 26</a:t>
            </a:r>
            <a:r>
              <a:rPr lang="en-GB" sz="14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December, 1</a:t>
            </a:r>
            <a:r>
              <a:rPr lang="en-GB" sz="14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January.</a:t>
            </a:r>
          </a:p>
          <a:p>
            <a:pPr lvl="0" algn="l">
              <a:tabLst>
                <a:tab pos="457200" algn="l"/>
              </a:tabLst>
            </a:pPr>
            <a:endParaRPr lang="en-GB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254466" y="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latin typeface="Arial" pitchFamily="34" charset="0"/>
                <a:cs typeface="Arial" pitchFamily="34" charset="0"/>
              </a:rPr>
              <a:t>Medicine Order Line</a:t>
            </a:r>
          </a:p>
        </p:txBody>
      </p:sp>
    </p:spTree>
    <p:extLst>
      <p:ext uri="{BB962C8B-B14F-4D97-AF65-F5344CB8AC3E}">
        <p14:creationId xmlns:p14="http://schemas.microsoft.com/office/powerpoint/2010/main" val="347039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299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COUSIN, Rebecca (NHS DERBY AND DERBYSHIRE ICB - 15M)</cp:lastModifiedBy>
  <cp:revision>4</cp:revision>
  <dcterms:created xsi:type="dcterms:W3CDTF">2022-07-06T14:52:02Z</dcterms:created>
  <dcterms:modified xsi:type="dcterms:W3CDTF">2023-11-06T15:12:12Z</dcterms:modified>
</cp:coreProperties>
</file>